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2">
                  <c:v>9</c:v>
                </c:pt>
                <c:pt idx="3">
                  <c:v>1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576E1-BD50-4014-99EE-B79815D52A76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B4B0A-6CE1-4802-B425-4FCEF82BDB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EA1E6-F445-4849-AEE4-C3343A363835}" type="datetimeFigureOut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1E76A-1BC1-4D2D-811B-15D8163108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1E76A-1BC1-4D2D-811B-15D81631081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3586A3-AB51-4DEB-9600-2E190D430C1B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E696-D7B0-49E3-9AE1-9CD3E4A52DED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AEED-1596-4353-8210-44309463A69B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35A6DB-B7E7-4A66-99C4-94BFD22AA735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4214B2-EF02-4D27-A4E4-6C130C2665BB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B05B8-6567-43D2-BD07-EE30B7AB084F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14-12EC-454D-94A0-EF754361CC2B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F139FE1-3AEA-4228-B24E-A132001218CD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1AAE-D817-4E2F-9464-00B5F74D1D4C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67D2D6-CCF3-4068-B995-BB5910CE6159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668878-A5F7-4486-B002-FCD973A4684B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E7F2BCC-A2E4-4F20-A155-7EA91089C8D1}" type="datetime1">
              <a:rPr lang="en-US" smtClean="0"/>
              <a:pPr/>
              <a:t>5/24/2011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Dalton Pettigrew</a:t>
            </a: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9D69AC-3D53-4236-8BFA-C2380284EC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hyperlink" Target="http://www.juilliard.edu/youth-adult/summer/starling.php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upload.wikimedia.org/wikipedia/commons/d/da/Juilliard_School_-_Alice_Tully_Hall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Times New Roman" pitchFamily="18" charset="0"/>
              </a:rPr>
              <a:t>Juilliard</a:t>
            </a:r>
            <a:r>
              <a:rPr lang="en-US" dirty="0" smtClean="0">
                <a:latin typeface="Times New Roman" pitchFamily="18" charset="0"/>
              </a:rPr>
              <a:t> School of Fine Arts   </a:t>
            </a:r>
            <a:r>
              <a:rPr lang="en-US" sz="1400" dirty="0" smtClean="0">
                <a:latin typeface="Times New Roman" pitchFamily="18" charset="0"/>
              </a:rPr>
              <a:t>By: Dalton Pettigrew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Dance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Drama </a:t>
            </a:r>
          </a:p>
        </p:txBody>
      </p:sp>
      <p:pic>
        <p:nvPicPr>
          <p:cNvPr id="7" name="Picture 6" descr="F02DB0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5410200"/>
            <a:ext cx="1221788" cy="91634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Student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Music Advancement Program (MAP)</a:t>
            </a:r>
          </a:p>
          <a:p>
            <a:r>
              <a:rPr lang="en-US" dirty="0" smtClean="0"/>
              <a:t>Julliard's Pre-College Division </a:t>
            </a:r>
          </a:p>
          <a:p>
            <a:r>
              <a:rPr lang="en-US" dirty="0" smtClean="0"/>
              <a:t>The Conducting Workshop for Music Educators</a:t>
            </a:r>
          </a:p>
          <a:p>
            <a:r>
              <a:rPr lang="en-US" dirty="0" smtClean="0">
                <a:hlinkClick r:id="rId2" action="ppaction://hlinkfile"/>
              </a:rPr>
              <a:t>Symposium on Violin Studies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Documents and Settings\edpstudent\Local Settings\Temporary Internet Files\Content.IE5\M8N3311C\MC900350530[1].wm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905000"/>
            <a:ext cx="1262801" cy="416551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90% of all Music Graduates go on to be a Professional Musician in one of the world Renowned Orchestras. The London Philharmonic, New York Philharmonic, California Symphony and even the Walt Disney Philharmonic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Juilliard is an inspiring place to learn, and meet people from all over the world</a:t>
            </a:r>
            <a:endParaRPr lang="en-US" dirty="0"/>
          </a:p>
        </p:txBody>
      </p:sp>
      <p:pic>
        <p:nvPicPr>
          <p:cNvPr id="11" name="Content Placeholder 10" descr="header-music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447800"/>
            <a:ext cx="2438400" cy="225083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  <p:pic>
        <p:nvPicPr>
          <p:cNvPr id="1026" name="Picture 2" descr="File:Juilliard School - Alice Tully H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1447800"/>
            <a:ext cx="4572000" cy="3429000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RXe2wj_sAdKCWtZ8TmHmsSvVIbjVqQhSt7hSIGjlm5fexU4L-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3886200"/>
            <a:ext cx="2524125" cy="1809751"/>
          </a:xfrm>
          <a:prstGeom prst="rect">
            <a:avLst/>
          </a:prstGeom>
          <a:noFill/>
        </p:spPr>
      </p:pic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BkAQMDASIAAhEBAxEB/8QAGwAAAgIDAQAAAAAAAAAAAAAAAwQAAgEFBgf/xABGEAACAQMCAwUEBgcGAwkAAAABAgMABBEFIQYSMRMiQVFhMnGBkQcUUqGx0SMzQmJyksEkQ4Lh8PEVFmMlNDVTVHOywtL/xAAYAQEBAQEBAAAAAAAAAAAAAAAAAQIDBP/EAB8RAQEAAgMBAAMBAAAAAAAAAAABAhESITFBAxNCIv/aAAwDAQACEQMRAD8A79WYZDOoB8TVsH/zPHw/2rKugzhVAFR5IycqVrwvQG4KgZcnwO/Srhcrs1Cm5TygdSwx86vGowAT1oqrRE+Iq3Yvjdkx6rWGxzYXf41dFwve/GgE1r2ttNEXXEkbIcDzBFAMIhuLVQd1Vhn/AA08gwDgUGcASwuTuCc7GpYbUYnPeO48anaN51dwGOxFCYHfcHfwpRYF/t1DlCrAsxye7n0NZAGcfiKkqKMch5jzY5Sux2NBIpQf2HzjrRUZS20bj4daFHnlJ5MZ8COlETtc7gAeG1BnmGWwrEqemM1DKCv6pvXb/OojsSQ3u8c1bBx0NURAxhTl27o2wPKqkOo3x8qzFy9khOc8vnV15cdMg+vSgCrODkoMdB3h+dYJ7x7igZ/140YmPPdY49DUBGSTnFAswAnI6Dk8PHfpVokHP7R399SRQZlCsDlfOrrEw6EfOgu0GPawfiaoIV/3zRTG4UZO9QL7/nQLT2wKOMrgqf2vKqnkgjSISsQAAAP9qZCkMPEA+J61l+Rsghdh4oTTRsESKuxkbPpVlcE4Dn41kFB0xt+6ayXQkYAGPfQXZgFOZfxqlqCIipJJ528cftGrEqVJPe9Qc0K3KfpAcjEjDrVDOwPfVz7mJrOQT3Vf76GGUdObPnVmKAjDtRFy4z1apVe0X7VSohdXUf3PzNUaRQNogPcaYEa+lJajqem6ayLf3KQs+6gqzEjz2Bq62qkk+XXu4INHSY4xkfzVqpOJuH3T/wASi6j+7k//ADWf+Y9HSJXN7EEckKSjZOMZ2xnxHzqccjcbNn5T039DUMrD2ivzqltPDc28dxb96KQZVsEZGcePuq4A+yc1FRZm+2PdmpIWldCpGy74880QKRjmVh71q7SOqARoxx1PhSAJDBevxzVAfNhv60te8S2FjKbe8vLeGYDJRicgeBOBTOnX8WqQGeylS4hB5eeM7Z+PvFWypLtkFeY94fOss6K6EsDv5+hrJhfn70Z3/dFLX89pYqk19NHDEW5cyHGWx09aKfiZNwHH3VZSSTyvkeuNq1V3rGk6fIEvL23gcrzgGTcjwNEudY0q1ZUur+3gLKHCSSDJB6HGOhpxqbjYZ5d+fc+IQHFWQxKe/KD76WlubO3hE889vFESAJJHCqSegBO1OJjkPTI9DSSm4XE0QXGM7noRQXMEh3jbP8Qp6THIp5Tk5/GlJFB35Mn30VgNCDjlI9Qat2i46HHvqCNicCIn/Fmlr3U9MsH7K9vrSCTGSkkwDAe6k2m0lkUSrg8uQcZPqKyrtnZgfjRJFXnhLKAWRiCPetWdoYIWlmdIokGWd2CqPeTRWDM2N2++spcEMBn45oFtqmmXMYkt9RtXUsE2mX2icAYz4mmwvewT8xTVh6r9aTtMF/gcVlpY+bIw3+vOsTS28EbyXM0UES9XkcKPmaClxZ3yF7O5huFVuUtFIrgHrjanZv4IZd8hvhWFuiW9ofdVTGpO6j5VnkHiAfhU2LvcDlJyPmKHYyCVXJIJ7RvWstbqV9hfiBWbK2hVJAY4/bJyQNthVgbBH7v8tQnH2f5aWhk0+WbsoLm0mkG5SKRWOPcDmmjBGpx2a/KqjHMf3flUq/1dPsL8qlNCofbckelclxNYw6rxJo9pcBmhdGaQA4JUEkj0rrOgz2Z+IoItomuluOzHbJGYg+eiFgxHzA+VJdDyLS9EttR119H3iiYyrEVPsMMlD64IHwp2WyRuDEnmhUXNvevGHHVAVHMB6ZH3VbQMLx2M/wDqJf8A7V1PHsCW/DciQxKiC558KfFmZmPxJJrtcruRz16f4XlVeG9NEkirzxkKHYDmPO2wz1rbEY8K8b1TSJ49I07VpLoSQTq0QhK7x4Jxg56e1tXS8R6zcNwxpFuJW7W6tEknbO7jGN/eQc+dZy/Hu9Ljnqdu/icSA8knMM4PKwbHyoyIcBRzbmvK+Gll0LixraPtBbyTIhRpM5VwPH+I5FerEjswASCTsp3zWcseLUu3nn0p6fAn1XUFiVbiQmKRxnLKAuAfd0roeCmii4U00vIkatFnLuBk8zZ6+tar6V2Y6RaE4P6ZhsP3RXOa3ZxT/R9ot25btLcNGgB2IaRs5H+EVud46rN6yepPcQIFZriIBhtmZRkeYya5vjPQ5dbFhLBdQRRRO3aCYZDKSO8u/Xb3HPpXDa1Yxf8ALXD9+C/bG3aEqPZwHYg48+8c1seMLTOm6DqHO/M1hDDy57uFRSNvPc5PjUmMney5Vjj+xgha0ureMpIyGEsud1UDl8fDzq3HNrELfTb1YyJpbVI2kye8oRSBjptk0fjWMDh3RH5ieaFdvfGtH47QnhvRJMnDRLgH/wBtfWrLekv1seJNDvNesdIeCZEhjiUSCXPQqu64B3AzsfSuytC0NrHDbiYRRIEXb9kDAzt5eNeWccWUR0/R9RBkZ3skhZGwUwoBBHr3iPlWw4qi1nUbbQtMto7n6hdWsRYxhuzL4APOR0AGDvsPhU1v6u9PQ2JkUMCOXJGc+vmKDNE0eOeRhk45R1ryz6PrmTT+LhaW0zSW0hmQ5ORIqhihPhnujB99Kz6TeW3FVxpGjyP9Y55YoHlcc2CjHBYAeGRnan65vWzn09ajkYDuOSQemD/WvPfpQtYIryC9iQrPOjLM4Pt8oAG3TYbUtcnUeFuE1spS9teX87mVVcHs0XClQR4nxIrT8RaBNo9rZTGd5be9t1lAZAvI5AJAwdxgjB61cMdXezLJ67bnnjterfoVznwyFP5Vy30l3fIllaEE2zN2kqcxHPg4wfvrZ6dPL2sKtzY7CIqW/gWlPpC0O51DS0vbSJ5JrRSWiXq8Z3OP3hgEee48q542c2rP8uXutEttPv8AQ77SwTZ3jIQFJbEikEgeIBA6eBVvdXrGxdgqE7nBzn8K8b4N4kj0+8hW5xNYGTnG2exfBHaL5HDEEeIPnXU8c6pcXWrWGg28skUU8kazmM4L85AAz5YOfLNdM8bbIzMtOk4ttYb7QbpLiI4Re2TDFSHXofxHxrnvouUtpd+FHOwuV6DJA5P8q1fACXh0PWz+mNkLdlCyE7TYJOAem3X4VzlrZ6hc8P6hc2t0EtbaaMzwZP6QtkA+Rx5GrMerE33K9oC837Jz5EYonZFfaUgeZG1cHovEdzp/0f8A1ovzzpNJbQs25HQjr1wGOPhXOl7/AEWPSuJLe+nea8VzKkhyGIbBB+0CMZz8PCsfrb5vX8Lj2SfhQEAka6t5E7kndYZxkFBn7jXHcc8UzCxsbbTnaE30SytIrYYI3Rc+HvpHR55+FuNG0Z7uS5sp5xHzS7kc2ORvQ5IB8x8MJhfTkrwTbrp3HMtqhYxxxSxqWOTgEY/CvUWJ5j3tq8z0DA+ky4BHhMMfDNemADOWwSRTP4k+p/jqUQHb2RUrCkkjXOSD/MaJ2Qx/nvUVwPT3Vi7jNzaTQxzNE8kbKsq9UJBAYeoO/wAKivK9LTk42DqPZu5NvQlq7L6QlLaAyjoZl3+dc/ecHT6ddWt5/wAbllc3KB0NuqlhkkjIbI8d66fiHRW1xIf+0riyEPOxEcSuJOblxkHywfma6XKWxmSuN16Ll4B0hR4TOB67tmkdegKWvDrN3e10xOUeZVm5vxX5119xwfDc6HDpr6rcc0U7TGfshzOSMY5TsNvwrN5wnZTaFa6XJcTl7d2eG6AAkVzk8w8OnUdPxrXOROFcxw/opsLy0vJZ7y6drqJLa3klARgc8zMAMkLt5b4r0vWL9NL0e5vpFMnYrzcmfaYkAD5muW4X4dm07VZp769muzFhbcmERKAQcnAzk4OPIZPjjHUatbQ6hpF3Z3gLQTJhhzcp949RjI/rWLlLWtV5pr+tXnEHC8VxeQRROLtkjMYIDjkyepPskgH3jpTep2rR/Rdp3arytzBgD1wzuw+YIPxrYWXADGUJd61cTWCHKxdiqswOMjmztnxIGTXQ8R6Xa6ppSabNI0KvIqxvH/dnou3TYeGa1c5NJxu3n+sSwNwVoEEciNKvacyhgSvexuPCtpxYhbhLQAMZMMe2P+ktNL9HVs9vGr6tcfWVc80q268vLj2QmdvPO59womrcHF7S1SHXLiIWsCxkGFXEjF92wThSeboPIDwq3KJxrT8XIzcN6EDn9WuNv+mlMcccx4V0EsR+pTYHPSNKcu+EJL+K0jXWZYhbwCNl7AOrtklnwxwpOeg+yKLqXBTX1taJ/wAZuVW3gCMDbhw7ZJL4LYUnIGBt3RUmUXjWn4tRm4U0M52ZNh59xPyonEOp3MtlouipK0Vu9pA05XILggAZ8wAM4p/UeEJLm1sYI9XuFS3UQkGNWDNzHmfDHu+AwPIUS+4IN1FYfVtUeG6toexklaISCUZJ3TOxyTjG2+Kkyx1o41x/DbWmj8Wm4eUpZwSznnPM5C8jDPmfCugt+c/Sa0w5si4kGcdCYm/OmdE4I5r2O+fUJWgV17a3eFT2nKfBtuUHABAHnimk4Ikivlun1+4kAl53BgUM++SOfORnpnOa1c56zxvjRfSas/1yzDvmMvKEHgM9mx/+Rq3HbdtoXD+HLFrUHHlhUH4jHwrsOJNBteINOkgkd4pom7SGZdzE/IMbeIIIyK55uAZ5raET665dBk8tovIVOMDlz16758eg6mY5TUW43ZvR+2HZOH6wRbcp+ytW4w1a7sJ9JkS4lWN1cSxqxCsDtuPHb8KLZJFYMbQyNK1uip2hPeYgdcZOPcNh0qvEGhDiC1t5PrckQgRkKIQuSWG/Mc4xvsBvnqPHjjZydLLpxPEfDyWml2etWq4ivTIs6DoJOZuVh/EAcjzHrTWumSz4w0w3WQ8Mdmz5PTCpn71PyrptM4NntLyFr/Vpby1gcPFA0IXvDcFjzHx8gM+7Iq3FfDB1/V4Z4bsW00MGFfl5+fvdCPLeu0zk6YuNrdX+pM1zd6UtuOSPTWnkkzkqTkBcffXnegkjhXiFQMAmJjv/ABV2trwtNbaBdWMeqSLeXbIJbsIB3QR3QufZwCME+J91KWHA7WWnalanVXdryJY1cQcoj3zkpzHmPlnpv505TRxrkHWQfR+jY7i6q6k+RaNcfeAPjRtaYHgLh/IyeacD4PXX6dwja2WjXmlX1y93FeSrkqvZ8uMYwMnBB3z7vKgaLwT9RuoWvdSe9tbSQyW1u0fKA5IOW3PiAcDrgZ8qvOJxrlONbCTT30SOdSrpp8IbPmuQ3y2z7xTOt82o/SREkSn/AL5CcjyHIc/IE11fHOirxAdOtjO0Eiu5ikGCVbu9fMem3hWl0jR7jR+JbeS+vY7mVmADrHy7FR57nwHw6VJ+SLwquljH0qTjoDJP0/hf8q9NaMDG331wml8G3NlrcWqXOufWHVy74h5HkJB6tzHqTv5jI8a7ftvUE+hrOdlWSxfk9D86lV7U+BFSsKV7HyJq4gztzHpREkA6USKQZ2GSaaXbRazZrHbCZmJKOCu59f8AXwrbwsrg7vuT/eN+da3iV2NrEp2DSgH1609bjKnOwPSp4IGGSveO/i5/OqSdnmIMnsk8pBORke/yqwCqSebPpQ5D3lJOwJ/rQYiZe0DKxII6q53+RpkcpVlK5BHQk0sgHOBzbU0AvKTk528KQrBWIDBQEeGwpO5RJHtwYwVEyltugGT/AEplmGTvj4VUY5l7w656VSCKqZYhSDnwPoKDcKrROp5hkjfO4wQaNGwy2fOhzleRjuQNzj30FbQYVgZnz76useO6HbG/7XSgwn2iOh86uXIyQN8bYqAfK0ZRGkchp8Y7Q7Hz+Yp6KP8ASYLufXnpGWVRyll6SjqR50wJss+M9dt/CkAoRFHK4A5u+RkMPhRpGUoQVXHhil4xGGn5dgXIGT4Dao/KIm7+OVTjO9UXQInaMBgtnJB67Y/AVFwqdTgqBuQPvqnKDASsuNvsE0QjlRf0oyBuR/tQczJaltYuGIwhyc5zW80+3Q2hUlsE771rJZOa5kLb4J8a2elvzQsP3q5z1q+HOXAGObH8QpUxAy9oC/MByjpsPKmzj/RoYwWI9M1vTKImNiX6/aq/ICFJeTdQeo8vdVkByMedVyML/CKfAGRYw4JZ9iCMtRlKDI5n/mpeQgt4dRRV6+FAtdRq2oWbgnKB8emwpC97KHUoZJkMmWUKSd8+HStm4H1uLfOzfgK1urL/AG9T4rGuPm1Zvixt+aBgOWN9vSrZi+y/yqneOO6D7hViGx+rA+FbRktF9lvkalUPPn9WPlUoGBzZ9qpkj9pvhiqczEDHLv7qsOfH7NBquIuY2kRHMcSjqfTH9aesnDQRtn9mkNdLiOAbfrRkeFMaW7NAoz91Y/pfhpgDk1Rxkp3ts0Qnrn8KDMeUJ471pFI/15B8FpvmAJ3HhSy47c4GO6PxpsHY/D+tWALrnfxqnKdsHG9GzvtUzgjr1poYQDffrQZlwrEk4/zplcEkAD30K4Udk+9AKEqCwIYj31mTDZwMeWTVUIyc1ksp2B+6sqBMpERPMCRIPxFNR4yThcn0oRx3gwJ7w6UeM9/AUVYKQBEe5EgJHanl93zql0E7BwqvgjwxTIcKXTlfJI9k+gpa4Ddm2InGR+2B+VL4hezHNZsxLZUHGRTqxoY1Xl8BvikLQxtaEkEA55gNvCmI5okQd5lBAxgmk8CDQxpdOUJ3JB29TTmmnCyYGRmtZzjtmJY95juTT+lq/I/Xr+dYm9tXxsWPdzgj4UI/rm/hH41lyQOXtFyc+PlQXkWOY9rKi5XOGYDxrfbJmOTcD1qhXKq2QAVG9RT2e5ZQOpJIFZ7SJeVGdAwHQtv8quqF5EwR31PeHjR1He9ofOqTsqkcxAxuQdtqujIwJUqcdcHOKapsGTDXkOfANilb8f2vujOUT8Xp5sC7i8+VulKXw/tJPeBCDBx6n8zWb4u4eiZ+zTZjkDNRmk5vZfHu/wA6rGSIVfmOMAsdhUE0btgTD+YeWfwrUlQXMmOjf6+NSqc0bAFWYqdwQNjUpoGXpVxUqVRp9dJ7OH+OraR+qqVK5/0vw6f61SQbp7xUqVpGf70+7+poynr7qlSrBhqqfaT3/nUqUBE9mhTn9E9SpSgSdKq5PnUqVlqL+fvFFjGfnUqVYlGhiWRZWbOe0IyDjwFWkhQRHr7J8alSqyQtIUNo23UN+FYMSFFGOlSpUVq5YlMjdRhj0oFugadYyWwzjfJB9kmpUrf40yHjtVN7LEZJSqICO9R+z7ZYmd2yqMAQB9ojy8qlSt1kaKyURyETTYkxzLzbdd9setDNihQfpZep8R+VSpQqCxRF5hLNnlI3Yb/dWBp0SqgEko3P7Q3+6pUolDNivbJmaY5U/tD8qDe24inRBJIwKZPMfM1KlGofsbcRxsUkccyEnod/lUWyRY/1jnAxghTnx8vOpUpEbCMNFGsauxCqAM7mpUqVhX//2Q=="/>
          <p:cNvSpPr>
            <a:spLocks noChangeAspect="1" noChangeArrowheads="1"/>
          </p:cNvSpPr>
          <p:nvPr/>
        </p:nvSpPr>
        <p:spPr bwMode="auto">
          <a:xfrm>
            <a:off x="80963" y="-342900"/>
            <a:ext cx="1847850" cy="714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BkAQMDASIAAhEBAxEB/8QAGwAAAgIDAQAAAAAAAAAAAAAAAwQAAgEFBgf/xABGEAACAQMCAwUEBgcGAwkAAAABAgMABBEFIQYSMRMiQVFhMnGBkQcUUqGx0SMzQmJyksEkQ4Lh8PEVFmMlNDVTVHOywtL/xAAYAQEBAQEBAAAAAAAAAAAAAAAAAQIDBP/EAB8RAQEAAgMBAAMBAAAAAAAAAAABAhESITFBAxNCIv/aAAwDAQACEQMRAD8A79WYZDOoB8TVsH/zPHw/2rKugzhVAFR5IycqVrwvQG4KgZcnwO/Srhcrs1Cm5TygdSwx86vGowAT1oqrRE+Iq3Yvjdkx6rWGxzYXf41dFwve/GgE1r2ttNEXXEkbIcDzBFAMIhuLVQd1Vhn/AA08gwDgUGcASwuTuCc7GpYbUYnPeO48anaN51dwGOxFCYHfcHfwpRYF/t1DlCrAsxye7n0NZAGcfiKkqKMch5jzY5Sux2NBIpQf2HzjrRUZS20bj4daFHnlJ5MZ8COlETtc7gAeG1BnmGWwrEqemM1DKCv6pvXb/OojsSQ3u8c1bBx0NURAxhTl27o2wPKqkOo3x8qzFy9khOc8vnV15cdMg+vSgCrODkoMdB3h+dYJ7x7igZ/140YmPPdY49DUBGSTnFAswAnI6Dk8PHfpVokHP7R399SRQZlCsDlfOrrEw6EfOgu0GPawfiaoIV/3zRTG4UZO9QL7/nQLT2wKOMrgqf2vKqnkgjSISsQAAAP9qZCkMPEA+J61l+Rsghdh4oTTRsESKuxkbPpVlcE4Dn41kFB0xt+6ayXQkYAGPfQXZgFOZfxqlqCIipJJ528cftGrEqVJPe9Qc0K3KfpAcjEjDrVDOwPfVz7mJrOQT3Vf76GGUdObPnVmKAjDtRFy4z1apVe0X7VSohdXUf3PzNUaRQNogPcaYEa+lJajqem6ayLf3KQs+6gqzEjz2Bq62qkk+XXu4INHSY4xkfzVqpOJuH3T/wASi6j+7k//ADWf+Y9HSJXN7EEckKSjZOMZ2xnxHzqccjcbNn5T039DUMrD2ivzqltPDc28dxb96KQZVsEZGcePuq4A+yc1FRZm+2PdmpIWldCpGy74880QKRjmVh71q7SOqARoxx1PhSAJDBevxzVAfNhv60te8S2FjKbe8vLeGYDJRicgeBOBTOnX8WqQGeylS4hB5eeM7Z+PvFWypLtkFeY94fOss6K6EsDv5+hrJhfn70Z3/dFLX89pYqk19NHDEW5cyHGWx09aKfiZNwHH3VZSSTyvkeuNq1V3rGk6fIEvL23gcrzgGTcjwNEudY0q1ZUur+3gLKHCSSDJB6HGOhpxqbjYZ5d+fc+IQHFWQxKe/KD76WlubO3hE889vFESAJJHCqSegBO1OJjkPTI9DSSm4XE0QXGM7noRQXMEh3jbP8Qp6THIp5Tk5/GlJFB35Mn30VgNCDjlI9Qat2i46HHvqCNicCIn/Fmlr3U9MsH7K9vrSCTGSkkwDAe6k2m0lkUSrg8uQcZPqKyrtnZgfjRJFXnhLKAWRiCPetWdoYIWlmdIokGWd2CqPeTRWDM2N2++spcEMBn45oFtqmmXMYkt9RtXUsE2mX2icAYz4mmwvewT8xTVh6r9aTtMF/gcVlpY+bIw3+vOsTS28EbyXM0UES9XkcKPmaClxZ3yF7O5huFVuUtFIrgHrjanZv4IZd8hvhWFuiW9ofdVTGpO6j5VnkHiAfhU2LvcDlJyPmKHYyCVXJIJ7RvWstbqV9hfiBWbK2hVJAY4/bJyQNthVgbBH7v8tQnH2f5aWhk0+WbsoLm0mkG5SKRWOPcDmmjBGpx2a/KqjHMf3flUq/1dPsL8qlNCofbckelclxNYw6rxJo9pcBmhdGaQA4JUEkj0rrOgz2Z+IoItomuluOzHbJGYg+eiFgxHzA+VJdDyLS9EttR119H3iiYyrEVPsMMlD64IHwp2WyRuDEnmhUXNvevGHHVAVHMB6ZH3VbQMLx2M/wDqJf8A7V1PHsCW/DciQxKiC558KfFmZmPxJJrtcruRz16f4XlVeG9NEkirzxkKHYDmPO2wz1rbEY8K8b1TSJ49I07VpLoSQTq0QhK7x4Jxg56e1tXS8R6zcNwxpFuJW7W6tEknbO7jGN/eQc+dZy/Hu9Ljnqdu/icSA8knMM4PKwbHyoyIcBRzbmvK+Gll0LixraPtBbyTIhRpM5VwPH+I5FerEjswASCTsp3zWcseLUu3nn0p6fAn1XUFiVbiQmKRxnLKAuAfd0roeCmii4U00vIkatFnLuBk8zZ6+tar6V2Y6RaE4P6ZhsP3RXOa3ZxT/R9ot25btLcNGgB2IaRs5H+EVud46rN6yepPcQIFZriIBhtmZRkeYya5vjPQ5dbFhLBdQRRRO3aCYZDKSO8u/Xb3HPpXDa1Yxf8ALXD9+C/bG3aEqPZwHYg48+8c1seMLTOm6DqHO/M1hDDy57uFRSNvPc5PjUmMney5Vjj+xgha0ureMpIyGEsud1UDl8fDzq3HNrELfTb1YyJpbVI2kye8oRSBjptk0fjWMDh3RH5ieaFdvfGtH47QnhvRJMnDRLgH/wBtfWrLekv1seJNDvNesdIeCZEhjiUSCXPQqu64B3AzsfSuytC0NrHDbiYRRIEXb9kDAzt5eNeWccWUR0/R9RBkZ3skhZGwUwoBBHr3iPlWw4qi1nUbbQtMto7n6hdWsRYxhuzL4APOR0AGDvsPhU1v6u9PQ2JkUMCOXJGc+vmKDNE0eOeRhk45R1ryz6PrmTT+LhaW0zSW0hmQ5ORIqhihPhnujB99Kz6TeW3FVxpGjyP9Y55YoHlcc2CjHBYAeGRnan65vWzn09ajkYDuOSQemD/WvPfpQtYIryC9iQrPOjLM4Pt8oAG3TYbUtcnUeFuE1spS9teX87mVVcHs0XClQR4nxIrT8RaBNo9rZTGd5be9t1lAZAvI5AJAwdxgjB61cMdXezLJ67bnnjterfoVznwyFP5Vy30l3fIllaEE2zN2kqcxHPg4wfvrZ6dPL2sKtzY7CIqW/gWlPpC0O51DS0vbSJ5JrRSWiXq8Z3OP3hgEee48q542c2rP8uXutEttPv8AQ77SwTZ3jIQFJbEikEgeIBA6eBVvdXrGxdgqE7nBzn8K8b4N4kj0+8hW5xNYGTnG2exfBHaL5HDEEeIPnXU8c6pcXWrWGg28skUU8kazmM4L85AAz5YOfLNdM8bbIzMtOk4ttYb7QbpLiI4Re2TDFSHXofxHxrnvouUtpd+FHOwuV6DJA5P8q1fACXh0PWz+mNkLdlCyE7TYJOAem3X4VzlrZ6hc8P6hc2t0EtbaaMzwZP6QtkA+Rx5GrMerE33K9oC837Jz5EYonZFfaUgeZG1cHovEdzp/0f8A1ovzzpNJbQs25HQjr1wGOPhXOl7/AEWPSuJLe+nea8VzKkhyGIbBB+0CMZz8PCsfrb5vX8Lj2SfhQEAka6t5E7kndYZxkFBn7jXHcc8UzCxsbbTnaE30SytIrYYI3Rc+HvpHR55+FuNG0Z7uS5sp5xHzS7kc2ORvQ5IB8x8MJhfTkrwTbrp3HMtqhYxxxSxqWOTgEY/CvUWJ5j3tq8z0DA+ky4BHhMMfDNemADOWwSRTP4k+p/jqUQHb2RUrCkkjXOSD/MaJ2Qx/nvUVwPT3Vi7jNzaTQxzNE8kbKsq9UJBAYeoO/wAKivK9LTk42DqPZu5NvQlq7L6QlLaAyjoZl3+dc/ecHT6ddWt5/wAbllc3KB0NuqlhkkjIbI8d66fiHRW1xIf+0riyEPOxEcSuJOblxkHywfma6XKWxmSuN16Ll4B0hR4TOB67tmkdegKWvDrN3e10xOUeZVm5vxX5119xwfDc6HDpr6rcc0U7TGfshzOSMY5TsNvwrN5wnZTaFa6XJcTl7d2eG6AAkVzk8w8OnUdPxrXOROFcxw/opsLy0vJZ7y6drqJLa3klARgc8zMAMkLt5b4r0vWL9NL0e5vpFMnYrzcmfaYkAD5muW4X4dm07VZp769muzFhbcmERKAQcnAzk4OPIZPjjHUatbQ6hpF3Z3gLQTJhhzcp949RjI/rWLlLWtV5pr+tXnEHC8VxeQRROLtkjMYIDjkyepPskgH3jpTep2rR/Rdp3arytzBgD1wzuw+YIPxrYWXADGUJd61cTWCHKxdiqswOMjmztnxIGTXQ8R6Xa6ppSabNI0KvIqxvH/dnou3TYeGa1c5NJxu3n+sSwNwVoEEciNKvacyhgSvexuPCtpxYhbhLQAMZMMe2P+ktNL9HVs9vGr6tcfWVc80q268vLj2QmdvPO59womrcHF7S1SHXLiIWsCxkGFXEjF92wThSeboPIDwq3KJxrT8XIzcN6EDn9WuNv+mlMcccx4V0EsR+pTYHPSNKcu+EJL+K0jXWZYhbwCNl7AOrtklnwxwpOeg+yKLqXBTX1taJ/wAZuVW3gCMDbhw7ZJL4LYUnIGBt3RUmUXjWn4tRm4U0M52ZNh59xPyonEOp3MtlouipK0Vu9pA05XILggAZ8wAM4p/UeEJLm1sYI9XuFS3UQkGNWDNzHmfDHu+AwPIUS+4IN1FYfVtUeG6toexklaISCUZJ3TOxyTjG2+Kkyx1o41x/DbWmj8Wm4eUpZwSznnPM5C8jDPmfCugt+c/Sa0w5si4kGcdCYm/OmdE4I5r2O+fUJWgV17a3eFT2nKfBtuUHABAHnimk4Ikivlun1+4kAl53BgUM++SOfORnpnOa1c56zxvjRfSas/1yzDvmMvKEHgM9mx/+Rq3HbdtoXD+HLFrUHHlhUH4jHwrsOJNBteINOkgkd4pom7SGZdzE/IMbeIIIyK55uAZ5raET665dBk8tovIVOMDlz16758eg6mY5TUW43ZvR+2HZOH6wRbcp+ytW4w1a7sJ9JkS4lWN1cSxqxCsDtuPHb8KLZJFYMbQyNK1uip2hPeYgdcZOPcNh0qvEGhDiC1t5PrckQgRkKIQuSWG/Mc4xvsBvnqPHjjZydLLpxPEfDyWml2etWq4ivTIs6DoJOZuVh/EAcjzHrTWumSz4w0w3WQ8Mdmz5PTCpn71PyrptM4NntLyFr/Vpby1gcPFA0IXvDcFjzHx8gM+7Iq3FfDB1/V4Z4bsW00MGFfl5+fvdCPLeu0zk6YuNrdX+pM1zd6UtuOSPTWnkkzkqTkBcffXnegkjhXiFQMAmJjv/ABV2trwtNbaBdWMeqSLeXbIJbsIB3QR3QufZwCME+J91KWHA7WWnalanVXdryJY1cQcoj3zkpzHmPlnpv505TRxrkHWQfR+jY7i6q6k+RaNcfeAPjRtaYHgLh/IyeacD4PXX6dwja2WjXmlX1y93FeSrkqvZ8uMYwMnBB3z7vKgaLwT9RuoWvdSe9tbSQyW1u0fKA5IOW3PiAcDrgZ8qvOJxrlONbCTT30SOdSrpp8IbPmuQ3y2z7xTOt82o/SREkSn/AL5CcjyHIc/IE11fHOirxAdOtjO0Eiu5ikGCVbu9fMem3hWl0jR7jR+JbeS+vY7mVmADrHy7FR57nwHw6VJ+SLwquljH0qTjoDJP0/hf8q9NaMDG331wml8G3NlrcWqXOufWHVy74h5HkJB6tzHqTv5jI8a7ftvUE+hrOdlWSxfk9D86lV7U+BFSsKV7HyJq4gztzHpREkA6USKQZ2GSaaXbRazZrHbCZmJKOCu59f8AXwrbwsrg7vuT/eN+da3iV2NrEp2DSgH1609bjKnOwPSp4IGGSveO/i5/OqSdnmIMnsk8pBORke/yqwCqSebPpQ5D3lJOwJ/rQYiZe0DKxII6q53+RpkcpVlK5BHQk0sgHOBzbU0AvKTk528KQrBWIDBQEeGwpO5RJHtwYwVEyltugGT/AEplmGTvj4VUY5l7w656VSCKqZYhSDnwPoKDcKrROp5hkjfO4wQaNGwy2fOhzleRjuQNzj30FbQYVgZnz76useO6HbG/7XSgwn2iOh86uXIyQN8bYqAfK0ZRGkchp8Y7Q7Hz+Yp6KP8ASYLufXnpGWVRyll6SjqR50wJss+M9dt/CkAoRFHK4A5u+RkMPhRpGUoQVXHhil4xGGn5dgXIGT4Dao/KIm7+OVTjO9UXQInaMBgtnJB67Y/AVFwqdTgqBuQPvqnKDASsuNvsE0QjlRf0oyBuR/tQczJaltYuGIwhyc5zW80+3Q2hUlsE771rJZOa5kLb4J8a2elvzQsP3q5z1q+HOXAGObH8QpUxAy9oC/MByjpsPKmzj/RoYwWI9M1vTKImNiX6/aq/ICFJeTdQeo8vdVkByMedVyML/CKfAGRYw4JZ9iCMtRlKDI5n/mpeQgt4dRRV6+FAtdRq2oWbgnKB8emwpC97KHUoZJkMmWUKSd8+HStm4H1uLfOzfgK1urL/AG9T4rGuPm1Zvixt+aBgOWN9vSrZi+y/yqneOO6D7hViGx+rA+FbRktF9lvkalUPPn9WPlUoGBzZ9qpkj9pvhiqczEDHLv7qsOfH7NBquIuY2kRHMcSjqfTH9aesnDQRtn9mkNdLiOAbfrRkeFMaW7NAoz91Y/pfhpgDk1Rxkp3ts0Qnrn8KDMeUJ471pFI/15B8FpvmAJ3HhSy47c4GO6PxpsHY/D+tWALrnfxqnKdsHG9GzvtUzgjr1poYQDffrQZlwrEk4/zplcEkAD30K4Udk+9AKEqCwIYj31mTDZwMeWTVUIyc1ksp2B+6sqBMpERPMCRIPxFNR4yThcn0oRx3gwJ7w6UeM9/AUVYKQBEe5EgJHanl93zql0E7BwqvgjwxTIcKXTlfJI9k+gpa4Ddm2InGR+2B+VL4hezHNZsxLZUHGRTqxoY1Xl8BvikLQxtaEkEA55gNvCmI5okQd5lBAxgmk8CDQxpdOUJ3JB29TTmmnCyYGRmtZzjtmJY95juTT+lq/I/Xr+dYm9tXxsWPdzgj4UI/rm/hH41lyQOXtFyc+PlQXkWOY9rKi5XOGYDxrfbJmOTcD1qhXKq2QAVG9RT2e5ZQOpJIFZ7SJeVGdAwHQtv8quqF5EwR31PeHjR1He9ofOqTsqkcxAxuQdtqujIwJUqcdcHOKapsGTDXkOfANilb8f2vujOUT8Xp5sC7i8+VulKXw/tJPeBCDBx6n8zWb4u4eiZ+zTZjkDNRmk5vZfHu/wA6rGSIVfmOMAsdhUE0btgTD+YeWfwrUlQXMmOjf6+NSqc0bAFWYqdwQNjUpoGXpVxUqVRp9dJ7OH+OraR+qqVK5/0vw6f61SQbp7xUqVpGf70+7+poynr7qlSrBhqqfaT3/nUqUBE9mhTn9E9SpSgSdKq5PnUqVlqL+fvFFjGfnUqVYlGhiWRZWbOe0IyDjwFWkhQRHr7J8alSqyQtIUNo23UN+FYMSFFGOlSpUVq5YlMjdRhj0oFugadYyWwzjfJB9kmpUrf40yHjtVN7LEZJSqICO9R+z7ZYmd2yqMAQB9ojy8qlSt1kaKyURyETTYkxzLzbdd9setDNihQfpZep8R+VSpQqCxRF5hLNnlI3Yb/dWBp0SqgEko3P7Q3+6pUolDNivbJmaY5U/tD8qDe24inRBJIwKZPMfM1KlGofsbcRxsUkccyEnod/lUWyRY/1jnAxghTnx8vOpUpEbCMNFGsauxCqAM7mpUqVhX//2Q=="/>
          <p:cNvSpPr>
            <a:spLocks noChangeAspect="1" noChangeArrowheads="1"/>
          </p:cNvSpPr>
          <p:nvPr/>
        </p:nvSpPr>
        <p:spPr bwMode="auto">
          <a:xfrm>
            <a:off x="80963" y="-342900"/>
            <a:ext cx="1847850" cy="714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4" name="AutoShape 10" descr="data:image/jpg;base64,/9j/4AAQSkZJRgABAQAAAQABAAD/2wBDAAkGBwgHBgkIBwgKCgkLDRYPDQwMDRsUFRAWIB0iIiAdHx8kKDQsJCYxJx8fLT0tMTU3Ojo6Iys/RD84QzQ5Ojf/2wBDAQoKCg0MDRoPDxo3JR8lNzc3Nzc3Nzc3Nzc3Nzc3Nzc3Nzc3Nzc3Nzc3Nzc3Nzc3Nzc3Nzc3Nzc3Nzc3Nzc3Nzf/wAARCABkAQMDASIAAhEBAxEB/8QAGwAAAgIDAQAAAAAAAAAAAAAAAwQAAgEFBgf/xABGEAACAQMCAwUEBgcGAwkAAAABAgMABBEFIQYSMRMiQVFhMnGBkQcUUqGx0SMzQmJyksEkQ4Lh8PEVFmMlNDVTVHOywtL/xAAYAQEBAQEBAAAAAAAAAAAAAAAAAQIDBP/EAB8RAQEAAgMBAAMBAAAAAAAAAAABAhESITFBAxNCIv/aAAwDAQACEQMRAD8A79WYZDOoB8TVsH/zPHw/2rKugzhVAFR5IycqVrwvQG4KgZcnwO/Srhcrs1Cm5TygdSwx86vGowAT1oqrRE+Iq3Yvjdkx6rWGxzYXf41dFwve/GgE1r2ttNEXXEkbIcDzBFAMIhuLVQd1Vhn/AA08gwDgUGcASwuTuCc7GpYbUYnPeO48anaN51dwGOxFCYHfcHfwpRYF/t1DlCrAsxye7n0NZAGcfiKkqKMch5jzY5Sux2NBIpQf2HzjrRUZS20bj4daFHnlJ5MZ8COlETtc7gAeG1BnmGWwrEqemM1DKCv6pvXb/OojsSQ3u8c1bBx0NURAxhTl27o2wPKqkOo3x8qzFy9khOc8vnV15cdMg+vSgCrODkoMdB3h+dYJ7x7igZ/140YmPPdY49DUBGSTnFAswAnI6Dk8PHfpVokHP7R399SRQZlCsDlfOrrEw6EfOgu0GPawfiaoIV/3zRTG4UZO9QL7/nQLT2wKOMrgqf2vKqnkgjSISsQAAAP9qZCkMPEA+J61l+Rsghdh4oTTRsESKuxkbPpVlcE4Dn41kFB0xt+6ayXQkYAGPfQXZgFOZfxqlqCIipJJ528cftGrEqVJPe9Qc0K3KfpAcjEjDrVDOwPfVz7mJrOQT3Vf76GGUdObPnVmKAjDtRFy4z1apVe0X7VSohdXUf3PzNUaRQNogPcaYEa+lJajqem6ayLf3KQs+6gqzEjz2Bq62qkk+XXu4INHSY4xkfzVqpOJuH3T/wASi6j+7k//ADWf+Y9HSJXN7EEckKSjZOMZ2xnxHzqccjcbNn5T039DUMrD2ivzqltPDc28dxb96KQZVsEZGcePuq4A+yc1FRZm+2PdmpIWldCpGy74880QKRjmVh71q7SOqARoxx1PhSAJDBevxzVAfNhv60te8S2FjKbe8vLeGYDJRicgeBOBTOnX8WqQGeylS4hB5eeM7Z+PvFWypLtkFeY94fOss6K6EsDv5+hrJhfn70Z3/dFLX89pYqk19NHDEW5cyHGWx09aKfiZNwHH3VZSSTyvkeuNq1V3rGk6fIEvL23gcrzgGTcjwNEudY0q1ZUur+3gLKHCSSDJB6HGOhpxqbjYZ5d+fc+IQHFWQxKe/KD76WlubO3hE889vFESAJJHCqSegBO1OJjkPTI9DSSm4XE0QXGM7noRQXMEh3jbP8Qp6THIp5Tk5/GlJFB35Mn30VgNCDjlI9Qat2i46HHvqCNicCIn/Fmlr3U9MsH7K9vrSCTGSkkwDAe6k2m0lkUSrg8uQcZPqKyrtnZgfjRJFXnhLKAWRiCPetWdoYIWlmdIokGWd2CqPeTRWDM2N2++spcEMBn45oFtqmmXMYkt9RtXUsE2mX2icAYz4mmwvewT8xTVh6r9aTtMF/gcVlpY+bIw3+vOsTS28EbyXM0UES9XkcKPmaClxZ3yF7O5huFVuUtFIrgHrjanZv4IZd8hvhWFuiW9ofdVTGpO6j5VnkHiAfhU2LvcDlJyPmKHYyCVXJIJ7RvWstbqV9hfiBWbK2hVJAY4/bJyQNthVgbBH7v8tQnH2f5aWhk0+WbsoLm0mkG5SKRWOPcDmmjBGpx2a/KqjHMf3flUq/1dPsL8qlNCofbckelclxNYw6rxJo9pcBmhdGaQA4JUEkj0rrOgz2Z+IoItomuluOzHbJGYg+eiFgxHzA+VJdDyLS9EttR119H3iiYyrEVPsMMlD64IHwp2WyRuDEnmhUXNvevGHHVAVHMB6ZH3VbQMLx2M/wDqJf8A7V1PHsCW/DciQxKiC558KfFmZmPxJJrtcruRz16f4XlVeG9NEkirzxkKHYDmPO2wz1rbEY8K8b1TSJ49I07VpLoSQTq0QhK7x4Jxg56e1tXS8R6zcNwxpFuJW7W6tEknbO7jGN/eQc+dZy/Hu9Ljnqdu/icSA8knMM4PKwbHyoyIcBRzbmvK+Gll0LixraPtBbyTIhRpM5VwPH+I5FerEjswASCTsp3zWcseLUu3nn0p6fAn1XUFiVbiQmKRxnLKAuAfd0roeCmii4U00vIkatFnLuBk8zZ6+tar6V2Y6RaE4P6ZhsP3RXOa3ZxT/R9ot25btLcNGgB2IaRs5H+EVud46rN6yepPcQIFZriIBhtmZRkeYya5vjPQ5dbFhLBdQRRRO3aCYZDKSO8u/Xb3HPpXDa1Yxf8ALXD9+C/bG3aEqPZwHYg48+8c1seMLTOm6DqHO/M1hDDy57uFRSNvPc5PjUmMney5Vjj+xgha0ureMpIyGEsud1UDl8fDzq3HNrELfTb1YyJpbVI2kye8oRSBjptk0fjWMDh3RH5ieaFdvfGtH47QnhvRJMnDRLgH/wBtfWrLekv1seJNDvNesdIeCZEhjiUSCXPQqu64B3AzsfSuytC0NrHDbiYRRIEXb9kDAzt5eNeWccWUR0/R9RBkZ3skhZGwUwoBBHr3iPlWw4qi1nUbbQtMto7n6hdWsRYxhuzL4APOR0AGDvsPhU1v6u9PQ2JkUMCOXJGc+vmKDNE0eOeRhk45R1ryz6PrmTT+LhaW0zSW0hmQ5ORIqhihPhnujB99Kz6TeW3FVxpGjyP9Y55YoHlcc2CjHBYAeGRnan65vWzn09ajkYDuOSQemD/WvPfpQtYIryC9iQrPOjLM4Pt8oAG3TYbUtcnUeFuE1spS9teX87mVVcHs0XClQR4nxIrT8RaBNo9rZTGd5be9t1lAZAvI5AJAwdxgjB61cMdXezLJ67bnnjterfoVznwyFP5Vy30l3fIllaEE2zN2kqcxHPg4wfvrZ6dPL2sKtzY7CIqW/gWlPpC0O51DS0vbSJ5JrRSWiXq8Z3OP3hgEee48q542c2rP8uXutEttPv8AQ77SwTZ3jIQFJbEikEgeIBA6eBVvdXrGxdgqE7nBzn8K8b4N4kj0+8hW5xNYGTnG2exfBHaL5HDEEeIPnXU8c6pcXWrWGg28skUU8kazmM4L85AAz5YOfLNdM8bbIzMtOk4ttYb7QbpLiI4Re2TDFSHXofxHxrnvouUtpd+FHOwuV6DJA5P8q1fACXh0PWz+mNkLdlCyE7TYJOAem3X4VzlrZ6hc8P6hc2t0EtbaaMzwZP6QtkA+Rx5GrMerE33K9oC837Jz5EYonZFfaUgeZG1cHovEdzp/0f8A1ovzzpNJbQs25HQjr1wGOPhXOl7/AEWPSuJLe+nea8VzKkhyGIbBB+0CMZz8PCsfrb5vX8Lj2SfhQEAka6t5E7kndYZxkFBn7jXHcc8UzCxsbbTnaE30SytIrYYI3Rc+HvpHR55+FuNG0Z7uS5sp5xHzS7kc2ORvQ5IB8x8MJhfTkrwTbrp3HMtqhYxxxSxqWOTgEY/CvUWJ5j3tq8z0DA+ky4BHhMMfDNemADOWwSRTP4k+p/jqUQHb2RUrCkkjXOSD/MaJ2Qx/nvUVwPT3Vi7jNzaTQxzNE8kbKsq9UJBAYeoO/wAKivK9LTk42DqPZu5NvQlq7L6QlLaAyjoZl3+dc/ecHT6ddWt5/wAbllc3KB0NuqlhkkjIbI8d66fiHRW1xIf+0riyEPOxEcSuJOblxkHywfma6XKWxmSuN16Ll4B0hR4TOB67tmkdegKWvDrN3e10xOUeZVm5vxX5119xwfDc6HDpr6rcc0U7TGfshzOSMY5TsNvwrN5wnZTaFa6XJcTl7d2eG6AAkVzk8w8OnUdPxrXOROFcxw/opsLy0vJZ7y6drqJLa3klARgc8zMAMkLt5b4r0vWL9NL0e5vpFMnYrzcmfaYkAD5muW4X4dm07VZp769muzFhbcmERKAQcnAzk4OPIZPjjHUatbQ6hpF3Z3gLQTJhhzcp949RjI/rWLlLWtV5pr+tXnEHC8VxeQRROLtkjMYIDjkyepPskgH3jpTep2rR/Rdp3arytzBgD1wzuw+YIPxrYWXADGUJd61cTWCHKxdiqswOMjmztnxIGTXQ8R6Xa6ppSabNI0KvIqxvH/dnou3TYeGa1c5NJxu3n+sSwNwVoEEciNKvacyhgSvexuPCtpxYhbhLQAMZMMe2P+ktNL9HVs9vGr6tcfWVc80q268vLj2QmdvPO59womrcHF7S1SHXLiIWsCxkGFXEjF92wThSeboPIDwq3KJxrT8XIzcN6EDn9WuNv+mlMcccx4V0EsR+pTYHPSNKcu+EJL+K0jXWZYhbwCNl7AOrtklnwxwpOeg+yKLqXBTX1taJ/wAZuVW3gCMDbhw7ZJL4LYUnIGBt3RUmUXjWn4tRm4U0M52ZNh59xPyonEOp3MtlouipK0Vu9pA05XILggAZ8wAM4p/UeEJLm1sYI9XuFS3UQkGNWDNzHmfDHu+AwPIUS+4IN1FYfVtUeG6toexklaISCUZJ3TOxyTjG2+Kkyx1o41x/DbWmj8Wm4eUpZwSznnPM5C8jDPmfCugt+c/Sa0w5si4kGcdCYm/OmdE4I5r2O+fUJWgV17a3eFT2nKfBtuUHABAHnimk4Ikivlun1+4kAl53BgUM++SOfORnpnOa1c56zxvjRfSas/1yzDvmMvKEHgM9mx/+Rq3HbdtoXD+HLFrUHHlhUH4jHwrsOJNBteINOkgkd4pom7SGZdzE/IMbeIIIyK55uAZ5raET665dBk8tovIVOMDlz16758eg6mY5TUW43ZvR+2HZOH6wRbcp+ytW4w1a7sJ9JkS4lWN1cSxqxCsDtuPHb8KLZJFYMbQyNK1uip2hPeYgdcZOPcNh0qvEGhDiC1t5PrckQgRkKIQuSWG/Mc4xvsBvnqPHjjZydLLpxPEfDyWml2etWq4ivTIs6DoJOZuVh/EAcjzHrTWumSz4w0w3WQ8Mdmz5PTCpn71PyrptM4NntLyFr/Vpby1gcPFA0IXvDcFjzHx8gM+7Iq3FfDB1/V4Z4bsW00MGFfl5+fvdCPLeu0zk6YuNrdX+pM1zd6UtuOSPTWnkkzkqTkBcffXnegkjhXiFQMAmJjv/ABV2trwtNbaBdWMeqSLeXbIJbsIB3QR3QufZwCME+J91KWHA7WWnalanVXdryJY1cQcoj3zkpzHmPlnpv505TRxrkHWQfR+jY7i6q6k+RaNcfeAPjRtaYHgLh/IyeacD4PXX6dwja2WjXmlX1y93FeSrkqvZ8uMYwMnBB3z7vKgaLwT9RuoWvdSe9tbSQyW1u0fKA5IOW3PiAcDrgZ8qvOJxrlONbCTT30SOdSrpp8IbPmuQ3y2z7xTOt82o/SREkSn/AL5CcjyHIc/IE11fHOirxAdOtjO0Eiu5ikGCVbu9fMem3hWl0jR7jR+JbeS+vY7mVmADrHy7FR57nwHw6VJ+SLwquljH0qTjoDJP0/hf8q9NaMDG331wml8G3NlrcWqXOufWHVy74h5HkJB6tzHqTv5jI8a7ftvUE+hrOdlWSxfk9D86lV7U+BFSsKV7HyJq4gztzHpREkA6USKQZ2GSaaXbRazZrHbCZmJKOCu59f8AXwrbwsrg7vuT/eN+da3iV2NrEp2DSgH1609bjKnOwPSp4IGGSveO/i5/OqSdnmIMnsk8pBORke/yqwCqSebPpQ5D3lJOwJ/rQYiZe0DKxII6q53+RpkcpVlK5BHQk0sgHOBzbU0AvKTk528KQrBWIDBQEeGwpO5RJHtwYwVEyltugGT/AEplmGTvj4VUY5l7w656VSCKqZYhSDnwPoKDcKrROp5hkjfO4wQaNGwy2fOhzleRjuQNzj30FbQYVgZnz76useO6HbG/7XSgwn2iOh86uXIyQN8bYqAfK0ZRGkchp8Y7Q7Hz+Yp6KP8ASYLufXnpGWVRyll6SjqR50wJss+M9dt/CkAoRFHK4A5u+RkMPhRpGUoQVXHhil4xGGn5dgXIGT4Dao/KIm7+OVTjO9UXQInaMBgtnJB67Y/AVFwqdTgqBuQPvqnKDASsuNvsE0QjlRf0oyBuR/tQczJaltYuGIwhyc5zW80+3Q2hUlsE771rJZOa5kLb4J8a2elvzQsP3q5z1q+HOXAGObH8QpUxAy9oC/MByjpsPKmzj/RoYwWI9M1vTKImNiX6/aq/ICFJeTdQeo8vdVkByMedVyML/CKfAGRYw4JZ9iCMtRlKDI5n/mpeQgt4dRRV6+FAtdRq2oWbgnKB8emwpC97KHUoZJkMmWUKSd8+HStm4H1uLfOzfgK1urL/AG9T4rGuPm1Zvixt+aBgOWN9vSrZi+y/yqneOO6D7hViGx+rA+FbRktF9lvkalUPPn9WPlUoGBzZ9qpkj9pvhiqczEDHLv7qsOfH7NBquIuY2kRHMcSjqfTH9aesnDQRtn9mkNdLiOAbfrRkeFMaW7NAoz91Y/pfhpgDk1Rxkp3ts0Qnrn8KDMeUJ471pFI/15B8FpvmAJ3HhSy47c4GO6PxpsHY/D+tWALrnfxqnKdsHG9GzvtUzgjr1poYQDffrQZlwrEk4/zplcEkAD30K4Udk+9AKEqCwIYj31mTDZwMeWTVUIyc1ksp2B+6sqBMpERPMCRIPxFNR4yThcn0oRx3gwJ7w6UeM9/AUVYKQBEe5EgJHanl93zql0E7BwqvgjwxTIcKXTlfJI9k+gpa4Ddm2InGR+2B+VL4hezHNZsxLZUHGRTqxoY1Xl8BvikLQxtaEkEA55gNvCmI5okQd5lBAxgmk8CDQxpdOUJ3JB29TTmmnCyYGRmtZzjtmJY95juTT+lq/I/Xr+dYm9tXxsWPdzgj4UI/rm/hH41lyQOXtFyc+PlQXkWOY9rKi5XOGYDxrfbJmOTcD1qhXKq2QAVG9RT2e5ZQOpJIFZ7SJeVGdAwHQtv8quqF5EwR31PeHjR1He9ofOqTsqkcxAxuQdtqujIwJUqcdcHOKapsGTDXkOfANilb8f2vujOUT8Xp5sC7i8+VulKXw/tJPeBCDBx6n8zWb4u4eiZ+zTZjkDNRmk5vZfHu/wA6rGSIVfmOMAsdhUE0btgTD+YeWfwrUlQXMmOjf6+NSqc0bAFWYqdwQNjUpoGXpVxUqVRp9dJ7OH+OraR+qqVK5/0vw6f61SQbp7xUqVpGf70+7+poynr7qlSrBhqqfaT3/nUqUBE9mhTn9E9SpSgSdKq5PnUqVlqL+fvFFjGfnUqVYlGhiWRZWbOe0IyDjwFWkhQRHr7J8alSqyQtIUNo23UN+FYMSFFGOlSpUVq5YlMjdRhj0oFugadYyWwzjfJB9kmpUrf40yHjtVN7LEZJSqICO9R+z7ZYmd2yqMAQB9ojy8qlSt1kaKyURyETTYkxzLzbdd9setDNihQfpZep8R+VSpQqCxRF5hLNnlI3Yb/dWBp0SqgEko3P7Q3+6pUolDNivbJmaY5U/tD8qDe24inRBJIwKZPMfM1KlGofsbcRxsUkccyEnod/lUWyRY/1jnAxghTnx8vOpUpEbCMNFGsauxCqAM7mpUqVhX//2Q=="/>
          <p:cNvSpPr>
            <a:spLocks noChangeAspect="1" noChangeArrowheads="1"/>
          </p:cNvSpPr>
          <p:nvPr/>
        </p:nvSpPr>
        <p:spPr bwMode="auto">
          <a:xfrm>
            <a:off x="80963" y="-342900"/>
            <a:ext cx="1847850" cy="714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8" name="Picture 14" descr="http://www.hire-juilliard-musicians.com/images/juilliard_sig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5181600"/>
            <a:ext cx="4114800" cy="13811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MAJORS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86000" y="5029200"/>
            <a:ext cx="6172200" cy="1371600"/>
          </a:xfrm>
        </p:spPr>
        <p:txBody>
          <a:bodyPr/>
          <a:lstStyle/>
          <a:p>
            <a:r>
              <a:rPr lang="en-US" dirty="0" smtClean="0"/>
              <a:t>Dance</a:t>
            </a:r>
          </a:p>
          <a:p>
            <a:r>
              <a:rPr lang="en-US" dirty="0" smtClean="0"/>
              <a:t>Drama </a:t>
            </a:r>
          </a:p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DANCE</a:t>
            </a:r>
            <a:endParaRPr lang="en-US" sz="3200" dirty="0"/>
          </a:p>
        </p:txBody>
      </p:sp>
      <p:pic>
        <p:nvPicPr>
          <p:cNvPr id="7" name="Picture Placeholder 6" descr="Dance_Landing6_NanMelvill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6254" r="26254"/>
          <a:stretch>
            <a:fillRect/>
          </a:stretch>
        </p:blipFill>
        <p:spPr>
          <a:xfrm>
            <a:off x="1295400" y="1143000"/>
            <a:ext cx="3962400" cy="4402667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Julliard's Dance Division has achieved a reputation throughout the dance world for the superior quality of its education and artistic training.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DRAMA</a:t>
            </a:r>
            <a:endParaRPr lang="en-US" sz="3200" dirty="0"/>
          </a:p>
        </p:txBody>
      </p:sp>
      <p:pic>
        <p:nvPicPr>
          <p:cNvPr id="5" name="Picture Placeholder 4" descr="YIR-vocal-art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537" r="20537"/>
          <a:stretch>
            <a:fillRect/>
          </a:stretch>
        </p:blipFill>
        <p:spPr>
          <a:xfrm>
            <a:off x="533400" y="609600"/>
            <a:ext cx="5029200" cy="558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4"/>
            <a:ext cx="1540002" cy="621220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Over the course of its history, Julliard's Drama Division has become one of the most respected training programs for actors in the English-speaking world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MUSIC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Julliard's renowned Music Division is the largest and most diverse of the School’s three divisions, with some 600 students from more than 40 countries. </a:t>
            </a:r>
            <a:endParaRPr lang="en-US" dirty="0"/>
          </a:p>
        </p:txBody>
      </p:sp>
      <p:pic>
        <p:nvPicPr>
          <p:cNvPr id="7" name="Picture Placeholder 6" descr="Music_Landing2_NanMelvill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6254" r="26254"/>
          <a:stretch>
            <a:fillRect/>
          </a:stretch>
        </p:blipFill>
        <p:spPr>
          <a:xfrm>
            <a:off x="609600" y="609600"/>
            <a:ext cx="5029200" cy="558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Tuition/Room and Board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52578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Tuition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Room and Board</a:t>
            </a:r>
          </a:p>
          <a:p>
            <a:r>
              <a:rPr lang="en-US" dirty="0" smtClean="0"/>
              <a:t>Double Room </a:t>
            </a:r>
          </a:p>
          <a:p>
            <a:r>
              <a:rPr lang="en-US" dirty="0" smtClean="0"/>
              <a:t> Single Room </a:t>
            </a:r>
          </a:p>
          <a:p>
            <a:pPr>
              <a:buNone/>
            </a:pPr>
            <a:r>
              <a:rPr lang="en-US" b="1" dirty="0" smtClean="0"/>
              <a:t>Subtotals</a:t>
            </a:r>
            <a:r>
              <a:rPr lang="en-US" dirty="0" smtClean="0"/>
              <a:t> </a:t>
            </a:r>
          </a:p>
          <a:p>
            <a:r>
              <a:rPr lang="en-US" dirty="0" smtClean="0"/>
              <a:t>Double Room </a:t>
            </a:r>
          </a:p>
          <a:p>
            <a:r>
              <a:rPr lang="en-US" dirty="0" smtClean="0"/>
              <a:t> Single Room </a:t>
            </a:r>
          </a:p>
          <a:p>
            <a:pPr>
              <a:buNone/>
            </a:pPr>
            <a:r>
              <a:rPr lang="en-US" b="1" dirty="0" smtClean="0"/>
              <a:t>Books, Supplies, </a:t>
            </a:r>
          </a:p>
          <a:p>
            <a:pPr>
              <a:buNone/>
            </a:pPr>
            <a:r>
              <a:rPr lang="en-US" b="1" dirty="0" smtClean="0"/>
              <a:t>Personal Expenses Totals</a:t>
            </a:r>
            <a:r>
              <a:rPr lang="en-US" dirty="0" smtClean="0"/>
              <a:t> </a:t>
            </a:r>
          </a:p>
          <a:p>
            <a:r>
              <a:rPr lang="en-US" dirty="0" smtClean="0"/>
              <a:t>Double Room </a:t>
            </a:r>
          </a:p>
          <a:p>
            <a:r>
              <a:rPr lang="en-US" dirty="0" smtClean="0"/>
              <a:t>Single Room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$33,630</a:t>
            </a:r>
          </a:p>
          <a:p>
            <a:endParaRPr lang="en-US" dirty="0" smtClean="0"/>
          </a:p>
          <a:p>
            <a:r>
              <a:rPr lang="en-US" dirty="0" smtClean="0"/>
              <a:t>$12,770</a:t>
            </a:r>
          </a:p>
          <a:p>
            <a:r>
              <a:rPr lang="en-US" dirty="0" smtClean="0"/>
              <a:t>$15,940</a:t>
            </a:r>
          </a:p>
          <a:p>
            <a:endParaRPr lang="en-US" dirty="0" smtClean="0"/>
          </a:p>
          <a:p>
            <a:r>
              <a:rPr lang="en-US" dirty="0" smtClean="0"/>
              <a:t>$46,400</a:t>
            </a:r>
          </a:p>
          <a:p>
            <a:r>
              <a:rPr lang="en-US" dirty="0" smtClean="0"/>
              <a:t>$49,570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$50,670</a:t>
            </a:r>
          </a:p>
          <a:p>
            <a:r>
              <a:rPr lang="en-US" dirty="0" smtClean="0"/>
              <a:t>$53,840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Application Requirements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</a:t>
            </a:r>
          </a:p>
          <a:p>
            <a:pPr marL="457200" indent="-457200"/>
            <a:r>
              <a:rPr lang="en-US" dirty="0" smtClean="0"/>
              <a:t>submit an application for admission </a:t>
            </a:r>
          </a:p>
          <a:p>
            <a:pPr marL="457200" indent="-457200"/>
            <a:r>
              <a:rPr lang="en-US" dirty="0" smtClean="0"/>
              <a:t>provide supporting documents and materials, </a:t>
            </a:r>
          </a:p>
          <a:p>
            <a:pPr marL="457200" indent="-457200"/>
            <a:r>
              <a:rPr lang="en-US" dirty="0" smtClean="0"/>
              <a:t>audition (or interview).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Living in N.Y.C.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Your Living in New York City</a:t>
            </a:r>
          </a:p>
          <a:p>
            <a:r>
              <a:rPr lang="en-US" dirty="0" smtClean="0"/>
              <a:t>Right in the middle of Lincoln Square</a:t>
            </a:r>
          </a:p>
          <a:p>
            <a:r>
              <a:rPr lang="en-US" dirty="0" smtClean="0"/>
              <a:t>New York Philharmonic</a:t>
            </a:r>
          </a:p>
          <a:p>
            <a:r>
              <a:rPr lang="en-US" dirty="0" smtClean="0"/>
              <a:t>Carnegie Hall</a:t>
            </a:r>
          </a:p>
          <a:p>
            <a:r>
              <a:rPr lang="en-US" dirty="0" smtClean="0"/>
              <a:t>New York City’s public transportation system allows you to explore museums, attend festivals and performance events, or simply discover the many vibrant neighborhoods that make up the city.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At Juilliard there are no competitive based sport. </a:t>
            </a:r>
          </a:p>
          <a:p>
            <a:pPr>
              <a:buNone/>
            </a:pPr>
            <a:r>
              <a:rPr lang="en-US" dirty="0" smtClean="0"/>
              <a:t>    Juilliard is a Dance, Drama and music Based College. </a:t>
            </a:r>
          </a:p>
          <a:p>
            <a:pPr>
              <a:buNone/>
            </a:pPr>
            <a:r>
              <a:rPr lang="en-US" dirty="0" smtClean="0"/>
              <a:t>   So if sports is for you? </a:t>
            </a:r>
          </a:p>
          <a:p>
            <a:pPr>
              <a:buNone/>
            </a:pPr>
            <a:r>
              <a:rPr lang="en-US" dirty="0" smtClean="0"/>
              <a:t>   Juilliard is not.</a:t>
            </a:r>
            <a:endParaRPr lang="en-US" dirty="0"/>
          </a:p>
        </p:txBody>
      </p:sp>
      <p:pic>
        <p:nvPicPr>
          <p:cNvPr id="1028" name="Picture 4" descr="C:\Documents and Settings\edpstudent\Local Settings\Temporary Internet Files\Content.IE5\DVTKCOWH\MC900030187[1].wm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0"/>
            <a:ext cx="2696968" cy="2730246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69AC-3D53-4236-8BFA-C2380284EC6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Dalton Pettigrew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194</TotalTime>
  <Words>320</Words>
  <Application>Microsoft Office PowerPoint</Application>
  <PresentationFormat>On-screen Show (4:3)</PresentationFormat>
  <Paragraphs>86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Juilliard School of Fine Arts   By: Dalton Pettigrew</vt:lpstr>
      <vt:lpstr>MAJORS</vt:lpstr>
      <vt:lpstr>DANCE</vt:lpstr>
      <vt:lpstr>DRAMA</vt:lpstr>
      <vt:lpstr>MUSIC</vt:lpstr>
      <vt:lpstr>Tuition/Room and Board </vt:lpstr>
      <vt:lpstr>Application Requirements  </vt:lpstr>
      <vt:lpstr>Living in N.Y.C.  </vt:lpstr>
      <vt:lpstr>Sports</vt:lpstr>
      <vt:lpstr>Student Organization</vt:lpstr>
      <vt:lpstr>            90% of all Music Graduates go on to be a Professional Musician in one of the world Renowned Orchestras. The London Philharmonic, New York Philharmonic, California Symphony and even the Walt Disney Philharmonic </vt:lpstr>
      <vt:lpstr>Juilliard is an inspiring place to learn, and meet people from all over the world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Juilliard School of Fine Arts</dc:title>
  <dc:creator>edpstudent</dc:creator>
  <cp:lastModifiedBy>edpstudent</cp:lastModifiedBy>
  <cp:revision>23</cp:revision>
  <dcterms:created xsi:type="dcterms:W3CDTF">2011-05-17T19:18:38Z</dcterms:created>
  <dcterms:modified xsi:type="dcterms:W3CDTF">2011-05-24T19:22:53Z</dcterms:modified>
</cp:coreProperties>
</file>